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78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93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87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5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02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10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95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986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10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76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55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E3C0-F15C-4C1C-90AF-AD37E72B4BF2}" type="datetimeFigureOut">
              <a:rPr lang="cs-CZ" smtClean="0"/>
              <a:t>11.2.2014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DCEB-7A1D-4A53-A39D-85EC9053C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2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rgbClr val="C00000"/>
                </a:solidFill>
              </a:rPr>
              <a:t>KONGREGACE MILOSRDNÝCH SESTER SVATÉHO KARLA BOROMEJSKÉHO </a:t>
            </a:r>
            <a:br>
              <a:rPr lang="cs-CZ" sz="1800" dirty="0" smtClean="0">
                <a:solidFill>
                  <a:srgbClr val="C00000"/>
                </a:solidFill>
              </a:rPr>
            </a:br>
            <a:r>
              <a:rPr lang="cs-CZ" sz="1800" dirty="0" smtClean="0">
                <a:solidFill>
                  <a:srgbClr val="C00000"/>
                </a:solidFill>
              </a:rPr>
              <a:t>PAN FARÁŘ Dr. MARIUSZ SIENKOWSKI A STAROSTA  ALEŠ RICHTR</a:t>
            </a:r>
            <a:br>
              <a:rPr lang="cs-CZ" sz="1800" dirty="0" smtClean="0">
                <a:solidFill>
                  <a:srgbClr val="C00000"/>
                </a:solidFill>
              </a:rPr>
            </a:br>
            <a:r>
              <a:rPr lang="cs-CZ" sz="1800" dirty="0" smtClean="0">
                <a:solidFill>
                  <a:srgbClr val="C00000"/>
                </a:solidFill>
              </a:rPr>
              <a:t>VÁS ZVOU</a:t>
            </a:r>
            <a:endParaRPr lang="cs-CZ" sz="1800" dirty="0">
              <a:solidFill>
                <a:srgbClr val="C00000"/>
              </a:solidFill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10" y="1600200"/>
            <a:ext cx="3015980" cy="4525963"/>
          </a:xfrm>
        </p:spPr>
      </p:pic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972" y="1600200"/>
            <a:ext cx="3253056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ovéPole 7"/>
          <p:cNvSpPr txBox="1"/>
          <p:nvPr/>
        </p:nvSpPr>
        <p:spPr>
          <a:xfrm>
            <a:off x="222319" y="1412776"/>
            <a:ext cx="4482637" cy="5262979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Na děkovnou mši svatou </a:t>
            </a:r>
          </a:p>
          <a:p>
            <a:pPr algn="ctr"/>
            <a:r>
              <a:rPr lang="cs-CZ" dirty="0" smtClean="0"/>
              <a:t>za život </a:t>
            </a:r>
          </a:p>
          <a:p>
            <a:pPr algn="ctr"/>
            <a:endParaRPr lang="cs-CZ" dirty="0"/>
          </a:p>
          <a:p>
            <a:pPr algn="ctr"/>
            <a:r>
              <a:rPr lang="cs-CZ" b="1" dirty="0" smtClean="0">
                <a:solidFill>
                  <a:srgbClr val="C00000"/>
                </a:solidFill>
              </a:rPr>
              <a:t>Matky Vojtěchy Hasmandové</a:t>
            </a:r>
          </a:p>
          <a:p>
            <a:pPr algn="ctr"/>
            <a:r>
              <a:rPr lang="cs-CZ" dirty="0" smtClean="0"/>
              <a:t>Služebnice Boží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V den 100. výročí jejího narození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25. března 2014 v 17 hod.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do farního kostela sv. Anny v Huštěnovicích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hlavním celebrantem bude</a:t>
            </a:r>
          </a:p>
          <a:p>
            <a:pPr algn="ctr"/>
            <a:r>
              <a:rPr lang="cs-CZ" b="1" dirty="0" smtClean="0">
                <a:solidFill>
                  <a:srgbClr val="C00000"/>
                </a:solidFill>
              </a:rPr>
              <a:t>J. E. Mons. Jan </a:t>
            </a:r>
            <a:r>
              <a:rPr lang="cs-CZ" b="1" dirty="0" err="1" smtClean="0">
                <a:solidFill>
                  <a:srgbClr val="C00000"/>
                </a:solidFill>
              </a:rPr>
              <a:t>Graubner</a:t>
            </a:r>
            <a:endParaRPr lang="cs-CZ" b="1" dirty="0" smtClean="0">
              <a:solidFill>
                <a:srgbClr val="C00000"/>
              </a:solidFill>
            </a:endParaRPr>
          </a:p>
          <a:p>
            <a:pPr algn="ctr"/>
            <a:r>
              <a:rPr lang="cs-CZ" dirty="0" smtClean="0"/>
              <a:t>arcibiskup olomoucký a metropolita moravský</a:t>
            </a:r>
          </a:p>
          <a:p>
            <a:pPr algn="ctr"/>
            <a:endParaRPr lang="cs-CZ" dirty="0"/>
          </a:p>
          <a:p>
            <a:pPr algn="ctr"/>
            <a:r>
              <a:rPr lang="cs-CZ" sz="1600" dirty="0" smtClean="0"/>
              <a:t>a</a:t>
            </a:r>
            <a:endParaRPr lang="cs-CZ" sz="1600" dirty="0"/>
          </a:p>
          <a:p>
            <a:pPr algn="ctr"/>
            <a:r>
              <a:rPr lang="cs-CZ" sz="1600" dirty="0" smtClean="0"/>
              <a:t>pozvání na výstavu na Velehrad</a:t>
            </a:r>
          </a:p>
          <a:p>
            <a:pPr algn="ctr"/>
            <a:r>
              <a:rPr lang="cs-CZ" sz="1600" dirty="0" smtClean="0"/>
              <a:t>Březen 2014, sál kardinála Špidlíka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61602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68</Words>
  <Application>Microsoft Office PowerPoint</Application>
  <PresentationFormat>Předvádění na obrazovce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KONGREGACE MILOSRDNÝCH SESTER SVATÉHO KARLA BOROMEJSKÉHO  PAN FARÁŘ Dr. MARIUSZ SIENKOWSKI A STAROSTA  ALEŠ RICHTR VÁS ZVOU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Remigie</dc:creator>
  <cp:lastModifiedBy>Remigie</cp:lastModifiedBy>
  <cp:revision>6</cp:revision>
  <dcterms:created xsi:type="dcterms:W3CDTF">2014-02-10T09:58:09Z</dcterms:created>
  <dcterms:modified xsi:type="dcterms:W3CDTF">2014-02-11T09:06:27Z</dcterms:modified>
</cp:coreProperties>
</file>